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20"/>
  </p:notesMasterIdLst>
  <p:sldIdLst>
    <p:sldId id="256" r:id="rId4"/>
    <p:sldId id="257" r:id="rId5"/>
    <p:sldId id="261" r:id="rId6"/>
    <p:sldId id="267" r:id="rId7"/>
    <p:sldId id="280" r:id="rId8"/>
    <p:sldId id="270" r:id="rId9"/>
    <p:sldId id="276" r:id="rId10"/>
    <p:sldId id="277" r:id="rId11"/>
    <p:sldId id="271" r:id="rId12"/>
    <p:sldId id="278" r:id="rId13"/>
    <p:sldId id="272" r:id="rId14"/>
    <p:sldId id="279" r:id="rId15"/>
    <p:sldId id="281" r:id="rId16"/>
    <p:sldId id="275" r:id="rId17"/>
    <p:sldId id="282" r:id="rId18"/>
    <p:sldId id="2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>
        <p:scale>
          <a:sx n="100" d="100"/>
          <a:sy n="100" d="100"/>
        </p:scale>
        <p:origin x="175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App sends data using API</a:t>
          </a:r>
          <a:endParaRPr lang="en-US" sz="24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Train and update the model</a:t>
          </a:r>
          <a:endParaRPr lang="en-US" sz="24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Provide predictions based on the current data</a:t>
          </a:r>
          <a:endParaRPr lang="en-US" sz="2400" dirty="0">
            <a:solidFill>
              <a:schemeClr val="bg1"/>
            </a:solidFill>
          </a:endParaRP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API stores as features in database</a:t>
          </a:r>
          <a:endParaRPr lang="en-US" sz="2400" dirty="0">
            <a:solidFill>
              <a:schemeClr val="bg1"/>
            </a:solidFill>
          </a:endParaRP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Model is trained in batches</a:t>
          </a:r>
          <a:endParaRPr lang="en-US" sz="18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Load the model as a binary file</a:t>
          </a:r>
          <a:endParaRPr lang="en-US" sz="18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0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API sends the result back to the app</a:t>
          </a:r>
          <a:endParaRPr lang="en-US" sz="24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Initial prediction from user feedback</a:t>
          </a:r>
          <a:endParaRPr lang="en-US" sz="18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Obtain optimum temperature from database</a:t>
          </a:r>
          <a:endParaRPr lang="en-US" sz="18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18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9828907" y="924159"/>
          <a:ext cx="2234511" cy="2234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9902637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API sends the result back to the app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0201127" y="1296704"/>
        <a:ext cx="1490070" cy="1489787"/>
      </dsp:txXfrm>
    </dsp:sp>
    <dsp:sp modelId="{DD276D60-17A8-4F87-A7CE-EEFCDCF7FAAC}">
      <dsp:nvSpPr>
        <dsp:cNvPr id="0" name=""/>
        <dsp:cNvSpPr/>
      </dsp:nvSpPr>
      <dsp:spPr>
        <a:xfrm rot="2700000">
          <a:off x="7518415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594395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Provide predictions based on the current data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891696" y="1296704"/>
        <a:ext cx="1490070" cy="1489787"/>
      </dsp:txXfrm>
    </dsp:sp>
    <dsp:sp modelId="{EA361CE6-FCC5-4E57-81DB-519CD737E086}">
      <dsp:nvSpPr>
        <dsp:cNvPr id="0" name=""/>
        <dsp:cNvSpPr/>
      </dsp:nvSpPr>
      <dsp:spPr>
        <a:xfrm>
          <a:off x="7594395" y="3200213"/>
          <a:ext cx="2085861" cy="122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Initial prediction from user feedback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Obtain optimum temperature from database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7594395" y="3200213"/>
        <a:ext cx="2085861" cy="1225084"/>
      </dsp:txXfrm>
    </dsp:sp>
    <dsp:sp modelId="{3CA37704-6FB6-44E6-BC2C-0F187547B779}">
      <dsp:nvSpPr>
        <dsp:cNvPr id="0" name=""/>
        <dsp:cNvSpPr/>
      </dsp:nvSpPr>
      <dsp:spPr>
        <a:xfrm rot="2700000">
          <a:off x="5210173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284963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Train and update the model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5582264" y="1296704"/>
        <a:ext cx="1490070" cy="1489787"/>
      </dsp:txXfrm>
    </dsp:sp>
    <dsp:sp modelId="{1AD493A3-0A2C-474B-8A00-502283D80F60}">
      <dsp:nvSpPr>
        <dsp:cNvPr id="0" name=""/>
        <dsp:cNvSpPr/>
      </dsp:nvSpPr>
      <dsp:spPr>
        <a:xfrm>
          <a:off x="5284963" y="3200213"/>
          <a:ext cx="2085861" cy="122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Model is trained in batches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Load the model as a binary file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284963" y="3200213"/>
        <a:ext cx="2085861" cy="1225084"/>
      </dsp:txXfrm>
    </dsp:sp>
    <dsp:sp modelId="{AC7100D8-E988-42CC-A2B9-F285227C58BA}">
      <dsp:nvSpPr>
        <dsp:cNvPr id="0" name=""/>
        <dsp:cNvSpPr/>
      </dsp:nvSpPr>
      <dsp:spPr>
        <a:xfrm rot="2700000">
          <a:off x="2900741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2975532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API stores as features in database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274021" y="1296704"/>
        <a:ext cx="1490070" cy="1489787"/>
      </dsp:txXfrm>
    </dsp:sp>
    <dsp:sp modelId="{25472D8D-D1D4-407C-9F00-609D96E20F69}">
      <dsp:nvSpPr>
        <dsp:cNvPr id="0" name=""/>
        <dsp:cNvSpPr/>
      </dsp:nvSpPr>
      <dsp:spPr>
        <a:xfrm rot="2700000">
          <a:off x="591309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66100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App sends data using API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64590" y="1296704"/>
        <a:ext cx="1490070" cy="1489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14/03/2017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err="1"/>
              <a:t>EVOHome</a:t>
            </a:r>
            <a:r>
              <a:rPr lang="en-GB" sz="3200" dirty="0"/>
              <a:t> Smart Home Plug</a:t>
            </a:r>
            <a:endParaRPr lang="en-GB" sz="30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77" y="2124075"/>
            <a:ext cx="3892222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20902267"/>
              </p:ext>
            </p:extLst>
          </p:nvPr>
        </p:nvGraphicFramePr>
        <p:xfrm>
          <a:off x="0" y="1905000"/>
          <a:ext cx="1219200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ML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9329" y="2047875"/>
            <a:ext cx="11151336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3420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2893364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8" y="5261395"/>
            <a:ext cx="681102" cy="6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Lots of existing sleep apps (accelerometer, sonar)</a:t>
            </a:r>
          </a:p>
          <a:p>
            <a:r>
              <a:rPr lang="en-GB" sz="3000"/>
              <a:t>Non </a:t>
            </a:r>
            <a:r>
              <a:rPr lang="en-GB" sz="3000" dirty="0"/>
              <a:t>intrusive - wearable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  <a:endParaRPr lang="en-GB" sz="1000" dirty="0"/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Not so much on improvement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3 pillars of Sleepify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Utilize machine learning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492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60" y="2888630"/>
            <a:ext cx="2669963" cy="2669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32613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mufff.in/i/9020e3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/>
          <a:stretch/>
        </p:blipFill>
        <p:spPr bwMode="auto">
          <a:xfrm>
            <a:off x="2163687" y="4530719"/>
            <a:ext cx="3667125" cy="193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/>
          <p:cNvSpPr/>
          <p:nvPr/>
        </p:nvSpPr>
        <p:spPr>
          <a:xfrm rot="19794678">
            <a:off x="6267690" y="477600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222935" y="5101799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 rot="1321223">
            <a:off x="6270053" y="33199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2121223">
            <a:off x="6225298" y="36457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8271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51529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 descr="Image result for python django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39" y="3061028"/>
            <a:ext cx="1387660" cy="13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127583" y="5692301"/>
            <a:ext cx="478819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2566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1596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7929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2828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3590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1596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429721" y="348757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0004" y="349334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480371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525</TotalTime>
  <Words>569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3 pillars of Sleepify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111</cp:revision>
  <dcterms:created xsi:type="dcterms:W3CDTF">2017-03-07T23:27:25Z</dcterms:created>
  <dcterms:modified xsi:type="dcterms:W3CDTF">2017-03-14T20:27:26Z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